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0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378DC42-5A54-6D89-7BF4-FDDC71E6B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4A82877A-9D56-2F09-E220-E72558CA46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5855762-5B9D-4E48-7E67-E15EF0C2F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C4B5BD8-0FDF-9BB2-575C-36DDDD7A6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3AB44B1-F854-15BC-9049-DC336C375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77955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3D82A2E-F189-CB2C-F061-CBF676BB2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DA73EC40-EC70-2E43-2F43-9B16246ECA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0649B76-73BD-5E74-6BCC-A23039CBB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C634C6DF-B22A-8965-1963-B17FD130A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4F273C9-D330-4120-AE6A-268CB4A6F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32587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1F711C87-3D7E-178E-2B27-424D0A5F6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F9B1CB82-D540-392D-8B87-D7B242D6BF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3B5E702-215C-2AB1-EA8B-D5F65DAD3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80CCE12-CB61-FC03-445C-1CFCCDA84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F158389-671C-6B2E-27C6-0839212C6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8383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77A3F4F-57E9-9683-9E3E-5B6C1049C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3F17EC5-2A20-DA5F-4A29-6E472640F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3DA6B24-FD84-5C99-E002-32D52CC3F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8B8B2C7-9868-8666-9591-75DA06A1E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E976636-ECFC-7003-89CA-E1187ACBC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0949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688F7D3-D3A9-A238-755B-07371C38D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ACCE3507-AAC2-76E5-63C3-227E12E70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09E1DB2-E478-B44F-2540-747E66A30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89EBEBF-9B7D-5A14-072D-D73683742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2A626DF-4CA6-C139-AD2A-BD999F9B8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46410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8CC66BD-2264-6A88-3FC0-92004AAB9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56F0B28-9C8F-8947-4731-37388ADAC5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4B6A94ED-DC17-6E16-1C9C-0DECBCB86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74A85671-CF5F-3925-FEE4-030E1D6A1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7517A44-2B3C-700F-0E85-5F1A9EAFE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5CDAFA5-0461-79CE-B594-AD541B7B5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79528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523C093-BBD8-F82F-6121-ED6CE283B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7EF36D7-8F6C-C26C-C65B-DE766B12A7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394206F9-B342-A237-EE89-15C1E001D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F3632902-9DDE-DD4D-53D4-4151BAB311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77C1C15D-1AEC-9CD4-8566-0898603016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C15D2E67-E5FD-2ACB-BB49-9762CA3A1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65D991F6-3E1E-1DC4-347F-EA3598F3E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FE0C0CF2-BCC1-6DF7-549E-20954B9A9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825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49F77EA-451A-D809-511B-722A244F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8A3FC03C-36CA-6082-F090-EBAF9FCE8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11F88373-2179-71B9-1F68-9F88D3B1A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8FD76290-CC92-C8ED-900C-824D14D74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68514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83E50258-9AC8-5363-899F-E43A71842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228AD62E-2458-0AEA-B355-912D42104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EED380D7-5ABF-9EF3-6687-5662E18EB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7708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CE07CDE-48A2-AC3F-5587-B406362BD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1E16177-A39E-8857-EDB8-D9BFD2290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EB1FF356-7A4A-1EF2-A1D8-D38EDEA44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64309A4-7AAA-F8D6-D370-B9E90BEB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45303F6-A0F9-A7BC-2C1F-765F15BE9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9D2AB31-F44F-D5E9-32D8-457435E63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91481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065FC7A-FDDD-2257-D27D-6AE67EA58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0FF8278E-B08B-E326-5839-CBFC17AC1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18EC4D74-0143-EE9F-D2A1-EB24F53C5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5208D77-670E-6D4F-74DF-A248DC83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D5AEE52-97F0-A941-2D41-AB8743AB0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C658957-82C2-242F-1C0B-1F3722081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67640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3CFE13D9-8BE5-42B3-C96B-777FD08F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BF3FD14-B045-BAE9-4B45-E0F4F9E22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EA2F1BB-4B37-628E-5D79-D3E073B721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A1FD39-11CA-4AA2-8F75-5FD57993D1C5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92976A9-0C4C-AB06-EB0A-2E84A98B17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37E5DB0-1DBF-2CA5-BA78-F47E66BAE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3E6F1B-7567-407F-9D47-603B7E8D65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50734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תמונה 4" descr="תמונה שמכילה לבוש, צילום מסך, טקסט, אדם&#10;&#10;התיאור נוצר באופן אוטומטי">
            <a:extLst>
              <a:ext uri="{FF2B5EF4-FFF2-40B4-BE49-F238E27FC236}">
                <a16:creationId xmlns:a16="http://schemas.microsoft.com/office/drawing/2014/main" id="{F6B67BBA-282C-F54A-DA82-CA231C431C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" b="4249"/>
          <a:stretch/>
        </p:blipFill>
        <p:spPr>
          <a:xfrm>
            <a:off x="20" y="1282"/>
            <a:ext cx="12188952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860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אדם, צילום מסך, לבוש&#10;&#10;התיאור נוצר באופן אוטומטי">
            <a:extLst>
              <a:ext uri="{FF2B5EF4-FFF2-40B4-BE49-F238E27FC236}">
                <a16:creationId xmlns:a16="http://schemas.microsoft.com/office/drawing/2014/main" id="{A53B23B0-4F90-81D3-EACF-78FC7D59AE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16"/>
          <a:stretch/>
        </p:blipFill>
        <p:spPr>
          <a:xfrm>
            <a:off x="0" y="0"/>
            <a:ext cx="127686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932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גופן, צילום מסך, מסמך&#10;&#10;התיאור נוצר באופן אוטומטי">
            <a:extLst>
              <a:ext uri="{FF2B5EF4-FFF2-40B4-BE49-F238E27FC236}">
                <a16:creationId xmlns:a16="http://schemas.microsoft.com/office/drawing/2014/main" id="{81B06B78-36AE-A96D-2655-A4347B37C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86"/>
          <a:stretch/>
        </p:blipFill>
        <p:spPr>
          <a:xfrm>
            <a:off x="-1" y="0"/>
            <a:ext cx="127113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71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צילום מסך, קו, מלבן&#10;&#10;התיאור נוצר באופן אוטומטי">
            <a:extLst>
              <a:ext uri="{FF2B5EF4-FFF2-40B4-BE49-F238E27FC236}">
                <a16:creationId xmlns:a16="http://schemas.microsoft.com/office/drawing/2014/main" id="{B7144B9E-F9A4-C96B-B727-79815E0E6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8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865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צילום מסך, תרשים, גופן&#10;&#10;התיאור נוצר באופן אוטומטי">
            <a:extLst>
              <a:ext uri="{FF2B5EF4-FFF2-40B4-BE49-F238E27FC236}">
                <a16:creationId xmlns:a16="http://schemas.microsoft.com/office/drawing/2014/main" id="{F8526AD3-7A16-AE9C-1BB3-465ECDDB2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2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75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צילום מסך, גופן&#10;&#10;התיאור נוצר באופן אוטומטי">
            <a:extLst>
              <a:ext uri="{FF2B5EF4-FFF2-40B4-BE49-F238E27FC236}">
                <a16:creationId xmlns:a16="http://schemas.microsoft.com/office/drawing/2014/main" id="{C5F4B744-F79D-81B0-91B6-9FC678EB4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33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צילום מסך, גופן&#10;&#10;התיאור נוצר באופן אוטומטי">
            <a:extLst>
              <a:ext uri="{FF2B5EF4-FFF2-40B4-BE49-F238E27FC236}">
                <a16:creationId xmlns:a16="http://schemas.microsoft.com/office/drawing/2014/main" id="{1E6DD83F-B117-F5E1-3B78-8B999B7F3D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037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צילום מסך, גופן, מסמך&#10;&#10;התיאור נוצר באופן אוטומטי">
            <a:extLst>
              <a:ext uri="{FF2B5EF4-FFF2-40B4-BE49-F238E27FC236}">
                <a16:creationId xmlns:a16="http://schemas.microsoft.com/office/drawing/2014/main" id="{B99C00D9-551E-A7D5-74DA-D0C97DBA9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48905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מסך רחב</PresentationFormat>
  <Paragraphs>0</Paragraphs>
  <Slides>8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Matan Cohen</dc:creator>
  <cp:lastModifiedBy>Matan Cohen</cp:lastModifiedBy>
  <cp:revision>1</cp:revision>
  <dcterms:created xsi:type="dcterms:W3CDTF">2025-01-24T09:24:21Z</dcterms:created>
  <dcterms:modified xsi:type="dcterms:W3CDTF">2025-01-24T09:31:19Z</dcterms:modified>
</cp:coreProperties>
</file>

<file path=docProps/thumbnail.jpeg>
</file>